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62" r:id="rId4"/>
    <p:sldId id="259" r:id="rId5"/>
    <p:sldId id="263" r:id="rId6"/>
    <p:sldId id="320" r:id="rId7"/>
    <p:sldId id="258" r:id="rId8"/>
    <p:sldId id="265" r:id="rId9"/>
    <p:sldId id="321" r:id="rId10"/>
    <p:sldId id="270" r:id="rId11"/>
    <p:sldId id="268" r:id="rId12"/>
    <p:sldId id="269" r:id="rId13"/>
    <p:sldId id="322" r:id="rId14"/>
    <p:sldId id="273" r:id="rId15"/>
    <p:sldId id="274" r:id="rId16"/>
    <p:sldId id="283" r:id="rId17"/>
    <p:sldId id="288" r:id="rId18"/>
    <p:sldId id="291" r:id="rId19"/>
    <p:sldId id="296" r:id="rId20"/>
    <p:sldId id="297" r:id="rId21"/>
    <p:sldId id="325" r:id="rId22"/>
    <p:sldId id="299" r:id="rId23"/>
    <p:sldId id="300" r:id="rId24"/>
    <p:sldId id="301" r:id="rId25"/>
    <p:sldId id="302" r:id="rId26"/>
    <p:sldId id="280" r:id="rId27"/>
    <p:sldId id="303" r:id="rId28"/>
    <p:sldId id="281" r:id="rId29"/>
    <p:sldId id="276" r:id="rId30"/>
    <p:sldId id="277" r:id="rId31"/>
    <p:sldId id="324" r:id="rId32"/>
    <p:sldId id="278" r:id="rId33"/>
    <p:sldId id="279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23" r:id="rId43"/>
    <p:sldId id="298" r:id="rId44"/>
    <p:sldId id="312" r:id="rId45"/>
    <p:sldId id="313" r:id="rId46"/>
    <p:sldId id="314" r:id="rId47"/>
    <p:sldId id="315" r:id="rId48"/>
    <p:sldId id="316" r:id="rId49"/>
    <p:sldId id="317" r:id="rId50"/>
    <p:sldId id="264" r:id="rId51"/>
    <p:sldId id="31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677" autoAdjust="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871FE-AFCF-4181-B235-89CF9F207C14}" type="datetimeFigureOut">
              <a:rPr lang="en-GB" smtClean="0"/>
              <a:t>14/11/2019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29BCD-4038-45A7-B9C9-997D7CE89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1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34C3-D165-4AB2-9FDF-5C1F2E073E5C}" type="datetime1">
              <a:rPr lang="en-GB" smtClean="0"/>
              <a:t>14/11/2019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659B-6950-4AF5-B267-03C1EC51AA2B}" type="datetime1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41B-EC10-4295-938E-E4570A1F8708}" type="datetime1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ED32-6725-4CF4-9E3E-20ADC11626BB}" type="datetime1">
              <a:rPr lang="en-GB" smtClean="0"/>
              <a:t>14/11/2019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A647-C7AC-4449-A4B5-66DDB65A83D6}" type="datetime1">
              <a:rPr lang="en-GB" smtClean="0"/>
              <a:t>14/11/2019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9ADD-29FC-46C2-A66F-BCD479FF59B3}" type="datetime1">
              <a:rPr lang="en-GB" smtClean="0"/>
              <a:t>14/11/2019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22960" y="6154739"/>
            <a:ext cx="4572000" cy="226590"/>
          </a:xfrm>
        </p:spPr>
        <p:txBody>
          <a:bodyPr/>
          <a:lstStyle/>
          <a:p>
            <a:r>
              <a:rPr lang="en-GB" dirty="0"/>
              <a:t>© Clair Warner </a:t>
            </a:r>
          </a:p>
          <a:p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2915-6BD1-4D7F-890D-D6BCC048D066}" type="datetime1">
              <a:rPr lang="en-GB" smtClean="0"/>
              <a:t>14/11/2019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8541-2D89-4FDA-A029-757530969E1F}" type="datetime1">
              <a:rPr lang="en-GB" smtClean="0"/>
              <a:t>14/11/2019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E8E2-34EC-4457-ACCC-89B8B09A6EFC}" type="datetime1">
              <a:rPr lang="en-GB" smtClean="0"/>
              <a:t>14/11/2019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0ADE-88B5-4004-899D-328275AEBE2A}" type="datetime1">
              <a:rPr lang="en-GB" smtClean="0"/>
              <a:t>14/11/2019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0420-3173-4425-A7D8-4B593D2A09AC}" type="datetime1">
              <a:rPr lang="en-GB" smtClean="0"/>
              <a:t>14/11/2019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767DE52-2AF2-45C9-BC61-1C621FA63919}" type="datetime1">
              <a:rPr lang="en-GB" smtClean="0"/>
              <a:t>14/11/2019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© Clair Warner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B525483-DD66-4F66-81E6-D1A962683B00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redbridgeserc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bsGCV4GLey4&amp;index=8&amp;list=RDOcn2SvhF_r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hyperlink" Target="https://www.youtube.com/watch?v=J1AS3l81_x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.warner@redbridge.gov.uk" TargetMode="External"/><Relationship Id="rId2" Type="http://schemas.openxmlformats.org/officeDocument/2006/relationships/hyperlink" Target="http://www.redbridgeserc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8115240" cy="2152650"/>
          </a:xfrm>
        </p:spPr>
        <p:txBody>
          <a:bodyPr/>
          <a:lstStyle/>
          <a:p>
            <a:r>
              <a:rPr lang="en-GB" dirty="0"/>
              <a:t>To EHC or not EHC …that is the question?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443456"/>
            <a:ext cx="5822776" cy="1656185"/>
          </a:xfrm>
        </p:spPr>
        <p:txBody>
          <a:bodyPr>
            <a:noAutofit/>
          </a:bodyPr>
          <a:lstStyle/>
          <a:p>
            <a:r>
              <a:rPr lang="en-GB" sz="2800" dirty="0"/>
              <a:t>Clair Warner </a:t>
            </a:r>
          </a:p>
          <a:p>
            <a:r>
              <a:rPr lang="en-GB" sz="2800" dirty="0"/>
              <a:t>SEATSS PD Team Manager </a:t>
            </a:r>
          </a:p>
          <a:p>
            <a:r>
              <a:rPr lang="en-GB" sz="2800" dirty="0"/>
              <a:t>London Borough of Redbridge LEA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76239-FFCB-445E-89DA-F27008D1EE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  <p:extLst>
      <p:ext uri="{BB962C8B-B14F-4D97-AF65-F5344CB8AC3E}">
        <p14:creationId xmlns:p14="http://schemas.microsoft.com/office/powerpoint/2010/main" val="42268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3C191F-CAA4-4588-87A2-63E45D23DB89}"/>
              </a:ext>
            </a:extLst>
          </p:cNvPr>
          <p:cNvSpPr txBox="1"/>
          <p:nvPr/>
        </p:nvSpPr>
        <p:spPr>
          <a:xfrm>
            <a:off x="1043608" y="764704"/>
            <a:ext cx="73448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Targeted training for all School Staff who support students who have Dystrophy</a:t>
            </a:r>
          </a:p>
          <a:p>
            <a:pPr algn="ctr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Always at the beginning of all School years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After every new referral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Is it reasonable to expect staff working with Students with DMD to have access to relevant and up to date training?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Where can they obtain this from?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FD64D-0130-4D0B-B25F-57C1D2DA3D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7366D-1E5B-42BE-9559-E702FD3A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29E1FC-AF27-4FF4-B37E-20DD12D3C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40456"/>
            <a:ext cx="2090764" cy="11760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047423-A618-4FF5-B012-CBD6A65EC076}"/>
              </a:ext>
            </a:extLst>
          </p:cNvPr>
          <p:cNvSpPr txBox="1"/>
          <p:nvPr/>
        </p:nvSpPr>
        <p:spPr>
          <a:xfrm rot="10800000" flipV="1">
            <a:off x="2771800" y="552587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4"/>
              </a:rPr>
              <a:t>www.redbridgeserc.org</a:t>
            </a:r>
            <a:r>
              <a:rPr lang="en-US" sz="3200" dirty="0"/>
              <a:t> 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A8C46A-532E-461F-9231-73AD0D6223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44" y="3978110"/>
            <a:ext cx="3491880" cy="14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0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FDA037-C164-47DC-9235-9FD04F3F83DB}"/>
              </a:ext>
            </a:extLst>
          </p:cNvPr>
          <p:cNvSpPr/>
          <p:nvPr/>
        </p:nvSpPr>
        <p:spPr>
          <a:xfrm>
            <a:off x="467544" y="404664"/>
            <a:ext cx="3672408" cy="187220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Nursery/ Early Years/ Foundation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E2579-91AD-4B67-8E2B-25791193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5" y="2756028"/>
            <a:ext cx="3971770" cy="29523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D187C-E527-4B1E-9025-BE73589C40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F97C5-00CC-4326-9708-9907BAF51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8884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6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552FD-6E43-4843-8F7C-B40946BF42C5}"/>
              </a:ext>
            </a:extLst>
          </p:cNvPr>
          <p:cNvSpPr txBox="1"/>
          <p:nvPr/>
        </p:nvSpPr>
        <p:spPr>
          <a:xfrm>
            <a:off x="251521" y="69269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Accessing activities on the floor/ around setting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14695-5CDC-4983-9BCC-AE109685B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99" y="259386"/>
            <a:ext cx="3851920" cy="2876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C731CF-5764-4DC6-8031-521EA1339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99" y="3717032"/>
            <a:ext cx="3851919" cy="2701292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2D1C817-ECC0-48F3-8B46-534647F39F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55F80-CCD2-4E4D-896F-838FDEEFFD9D}"/>
              </a:ext>
            </a:extLst>
          </p:cNvPr>
          <p:cNvSpPr txBox="1"/>
          <p:nvPr/>
        </p:nvSpPr>
        <p:spPr>
          <a:xfrm>
            <a:off x="539553" y="3212976"/>
            <a:ext cx="36003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a Chair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 against furniture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 approach – bike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Carpet spots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Adult support when required to get up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Careful positioning of furniture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00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E48F2F-4C12-4686-9DCD-C22E14C51C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0A01D-44E5-478A-B9A9-3B8E75BC2CE9}"/>
              </a:ext>
            </a:extLst>
          </p:cNvPr>
          <p:cNvSpPr txBox="1"/>
          <p:nvPr/>
        </p:nvSpPr>
        <p:spPr>
          <a:xfrm>
            <a:off x="1331640" y="188640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        Playground</a:t>
            </a:r>
            <a:r>
              <a:rPr lang="en-US" sz="3600" dirty="0"/>
              <a:t> 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FC4035-29ED-4AFD-90D4-738EDE19EA83}"/>
              </a:ext>
            </a:extLst>
          </p:cNvPr>
          <p:cNvSpPr/>
          <p:nvPr/>
        </p:nvSpPr>
        <p:spPr>
          <a:xfrm>
            <a:off x="323528" y="1484784"/>
            <a:ext cx="2794678" cy="79747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Pacing/ timing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C33A8B-9B17-4919-ACDC-2C030B3591CA}"/>
              </a:ext>
            </a:extLst>
          </p:cNvPr>
          <p:cNvSpPr/>
          <p:nvPr/>
        </p:nvSpPr>
        <p:spPr>
          <a:xfrm>
            <a:off x="323528" y="2605082"/>
            <a:ext cx="2828432" cy="98620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Impact of cold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AD9BB4-8396-4160-AD07-ACEA936174AC}"/>
              </a:ext>
            </a:extLst>
          </p:cNvPr>
          <p:cNvSpPr/>
          <p:nvPr/>
        </p:nvSpPr>
        <p:spPr>
          <a:xfrm>
            <a:off x="5580112" y="1428456"/>
            <a:ext cx="3313129" cy="101434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Social isolation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0EFDAC-ECA7-42CB-8421-991D8B88EBF8}"/>
              </a:ext>
            </a:extLst>
          </p:cNvPr>
          <p:cNvSpPr/>
          <p:nvPr/>
        </p:nvSpPr>
        <p:spPr>
          <a:xfrm>
            <a:off x="3828449" y="2581357"/>
            <a:ext cx="5064791" cy="100537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Over supportive buddy!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7CB764-60EA-4565-BC35-1BFB7E46628E}"/>
              </a:ext>
            </a:extLst>
          </p:cNvPr>
          <p:cNvSpPr/>
          <p:nvPr/>
        </p:nvSpPr>
        <p:spPr>
          <a:xfrm>
            <a:off x="251520" y="3725288"/>
            <a:ext cx="3744023" cy="1135517"/>
          </a:xfrm>
          <a:prstGeom prst="roundRect">
            <a:avLst>
              <a:gd name="adj" fmla="val 2758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Access to equipment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0B50B3-62B8-4179-8560-B1F6A03724E8}"/>
              </a:ext>
            </a:extLst>
          </p:cNvPr>
          <p:cNvSpPr/>
          <p:nvPr/>
        </p:nvSpPr>
        <p:spPr>
          <a:xfrm>
            <a:off x="4594932" y="3725288"/>
            <a:ext cx="4235858" cy="1135517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Friendship dynamics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8EFD4E-EB48-4077-9709-30CB6E15A17F}"/>
              </a:ext>
            </a:extLst>
          </p:cNvPr>
          <p:cNvSpPr/>
          <p:nvPr/>
        </p:nvSpPr>
        <p:spPr>
          <a:xfrm>
            <a:off x="323528" y="5034318"/>
            <a:ext cx="3024336" cy="98106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Bikes/ fitness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99CF08-88B5-4A03-BE4B-0E73332A1334}"/>
              </a:ext>
            </a:extLst>
          </p:cNvPr>
          <p:cNvSpPr/>
          <p:nvPr/>
        </p:nvSpPr>
        <p:spPr>
          <a:xfrm>
            <a:off x="3828449" y="5030084"/>
            <a:ext cx="4832186" cy="889791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Over supportive buddy!</a:t>
            </a:r>
          </a:p>
        </p:txBody>
      </p:sp>
    </p:spTree>
    <p:extLst>
      <p:ext uri="{BB962C8B-B14F-4D97-AF65-F5344CB8AC3E}">
        <p14:creationId xmlns:p14="http://schemas.microsoft.com/office/powerpoint/2010/main" val="89153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DFD58A-BA15-42FC-AE3C-9FAB662F0E0F}"/>
              </a:ext>
            </a:extLst>
          </p:cNvPr>
          <p:cNvSpPr/>
          <p:nvPr/>
        </p:nvSpPr>
        <p:spPr>
          <a:xfrm>
            <a:off x="3563888" y="476673"/>
            <a:ext cx="54006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Posture/ Sitting position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1E39F5-F9A2-4D67-ADFB-428FDFCA1126}"/>
              </a:ext>
            </a:extLst>
          </p:cNvPr>
          <p:cNvSpPr/>
          <p:nvPr/>
        </p:nvSpPr>
        <p:spPr>
          <a:xfrm>
            <a:off x="6228184" y="1744707"/>
            <a:ext cx="2736304" cy="13225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Staff /Student awareness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2523C-4549-40F3-98E6-85B73DEF8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1" y="242264"/>
            <a:ext cx="3020560" cy="20162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1D753E-C525-4067-9E00-098062B4A80E}"/>
              </a:ext>
            </a:extLst>
          </p:cNvPr>
          <p:cNvSpPr/>
          <p:nvPr/>
        </p:nvSpPr>
        <p:spPr>
          <a:xfrm>
            <a:off x="3262470" y="4869161"/>
            <a:ext cx="5485993" cy="119430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Supportive seating /Use of wedges/ feedback sensory cushions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C12E65-4E27-4852-B021-F3E14BA0B988}"/>
              </a:ext>
            </a:extLst>
          </p:cNvPr>
          <p:cNvSpPr/>
          <p:nvPr/>
        </p:nvSpPr>
        <p:spPr>
          <a:xfrm>
            <a:off x="4355976" y="3183143"/>
            <a:ext cx="4608512" cy="132597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Student voice – not being different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9690D4-ADD9-4CEA-82FD-03D16A6FE225}"/>
              </a:ext>
            </a:extLst>
          </p:cNvPr>
          <p:cNvSpPr/>
          <p:nvPr/>
        </p:nvSpPr>
        <p:spPr>
          <a:xfrm>
            <a:off x="465255" y="2439419"/>
            <a:ext cx="2786980" cy="106158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Standing work areas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DEB787-4496-45BE-9605-75497F159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64" y="1838685"/>
            <a:ext cx="1486492" cy="111486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2565036-C122-4464-ACBC-AD0D53D365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6277E9B-A931-4840-925D-0D9FD4118101}"/>
              </a:ext>
            </a:extLst>
          </p:cNvPr>
          <p:cNvSpPr/>
          <p:nvPr/>
        </p:nvSpPr>
        <p:spPr>
          <a:xfrm>
            <a:off x="475490" y="3675818"/>
            <a:ext cx="3448438" cy="106158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Up and down tables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E756E2-6A7D-4774-918D-1F5598E091DC}"/>
              </a:ext>
            </a:extLst>
          </p:cNvPr>
          <p:cNvSpPr/>
          <p:nvPr/>
        </p:nvSpPr>
        <p:spPr>
          <a:xfrm>
            <a:off x="383671" y="4883007"/>
            <a:ext cx="2786980" cy="106158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Writing Slope</a:t>
            </a:r>
          </a:p>
        </p:txBody>
      </p:sp>
    </p:spTree>
    <p:extLst>
      <p:ext uri="{BB962C8B-B14F-4D97-AF65-F5344CB8AC3E}">
        <p14:creationId xmlns:p14="http://schemas.microsoft.com/office/powerpoint/2010/main" val="3748087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A17643-E6BA-4966-ABD5-C8DE48E9E2D0}"/>
              </a:ext>
            </a:extLst>
          </p:cNvPr>
          <p:cNvSpPr/>
          <p:nvPr/>
        </p:nvSpPr>
        <p:spPr>
          <a:xfrm>
            <a:off x="4283968" y="476673"/>
            <a:ext cx="45365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Handwriting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2840A-0B5D-4B94-92D9-F419F824A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6076"/>
            <a:ext cx="2740928" cy="23983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9C39D-BEE5-464B-A593-2DF6280C7E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73FF2-4A30-4D7C-8EB4-86F54FC6A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45311"/>
            <a:ext cx="4252118" cy="2767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F04C79-42B4-4B63-AF90-FB6E3C01B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8" y="3068960"/>
            <a:ext cx="2232248" cy="29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6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Fine Motor Support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7"/>
            <a:ext cx="1936055" cy="27363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38FA1-67E5-462E-A2F0-3311EDF2DF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A7900-6599-44F6-AB8E-447FFBF6F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3807"/>
            <a:ext cx="2497778" cy="2664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C21E3B-57C2-4FFB-A2EB-73FFEEA0C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76" y="2499790"/>
            <a:ext cx="380252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2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971" y="854381"/>
            <a:ext cx="87849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endParaRPr lang="en-GB" dirty="0">
              <a:hlinkClick r:id="rId2"/>
            </a:endParaRPr>
          </a:p>
          <a:p>
            <a:pPr algn="ctr"/>
            <a:r>
              <a:rPr lang="en-GB" dirty="0">
                <a:hlinkClick r:id="rId2"/>
              </a:rPr>
              <a:t>https://www.youtube.com/watch?v=bsGCV4GLey4&amp;index=8&amp;list=RDOcn2SvhF_rc</a:t>
            </a:r>
            <a:r>
              <a:rPr lang="en-GB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9" y="1071824"/>
            <a:ext cx="1026951" cy="1026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107243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Writing Wizard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971" y="3181856"/>
            <a:ext cx="87849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linkClick r:id="rId4"/>
            </a:endParaRPr>
          </a:p>
          <a:p>
            <a:pPr algn="ctr"/>
            <a:endParaRPr lang="en-GB" dirty="0">
              <a:hlinkClick r:id="rId4"/>
            </a:endParaRPr>
          </a:p>
          <a:p>
            <a:pPr algn="ctr"/>
            <a:r>
              <a:rPr lang="en-GB" dirty="0">
                <a:hlinkClick r:id="rId4"/>
              </a:rPr>
              <a:t>https://www.youtube.com/watch?v=J1AS3l81_xE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" y="3284984"/>
            <a:ext cx="1162050" cy="12331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5736" y="328498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write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411980-E6FF-472C-898B-D8B2054F62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176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pPr algn="ctr"/>
            <a:r>
              <a:rPr lang="en-GB" dirty="0"/>
              <a:t>Adapted paper/ techniques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332656"/>
            <a:ext cx="3672408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48680"/>
            <a:ext cx="2922338" cy="23762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69A8D-D317-4EF8-A582-ACC2E8F7FD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454FE-AFF5-4D37-A90E-8252A124BAD1}"/>
              </a:ext>
            </a:extLst>
          </p:cNvPr>
          <p:cNvSpPr/>
          <p:nvPr/>
        </p:nvSpPr>
        <p:spPr>
          <a:xfrm>
            <a:off x="4932040" y="332656"/>
            <a:ext cx="3744416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A6199-DF05-4B16-A99F-7AF6293FD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0737"/>
            <a:ext cx="3360190" cy="2520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41E357-C7E1-439B-ADC4-544967A4D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284984"/>
            <a:ext cx="2736304" cy="1663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A2806A-404D-4215-A65F-05DF14E00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12976"/>
            <a:ext cx="2353087" cy="18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0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Sloped board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332088" cy="287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960440" cy="2870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9C18-DB4A-4B13-923E-A7E0F07E28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  <p:extLst>
      <p:ext uri="{BB962C8B-B14F-4D97-AF65-F5344CB8AC3E}">
        <p14:creationId xmlns:p14="http://schemas.microsoft.com/office/powerpoint/2010/main" val="235190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85800"/>
            <a:ext cx="7632847" cy="5407496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07E23B-1024-4E4E-9BB3-5372605857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  <p:extLst>
      <p:ext uri="{BB962C8B-B14F-4D97-AF65-F5344CB8AC3E}">
        <p14:creationId xmlns:p14="http://schemas.microsoft.com/office/powerpoint/2010/main" val="998981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pPr algn="ctr"/>
            <a:r>
              <a:rPr lang="en-GB" dirty="0"/>
              <a:t>DIY pencil grip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692696"/>
            <a:ext cx="4248471" cy="4064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63FAD-F843-4DB5-9E96-F82919AC50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  <p:extLst>
      <p:ext uri="{BB962C8B-B14F-4D97-AF65-F5344CB8AC3E}">
        <p14:creationId xmlns:p14="http://schemas.microsoft.com/office/powerpoint/2010/main" val="24110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42592-3757-425C-BEDB-1786C812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little bit of extra help….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9949C-1180-47EC-B5D7-0231980019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AC622-1458-450F-9D27-11649F66C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575298" cy="2851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E7545-E942-4431-B3ED-7AD531DA5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623260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E788-811A-490A-A192-787E0AA1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080120"/>
          </a:xfrm>
        </p:spPr>
        <p:txBody>
          <a:bodyPr/>
          <a:lstStyle/>
          <a:p>
            <a:r>
              <a:rPr lang="en-GB"/>
              <a:t>Useful strategies to consider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C10CA-095D-4E2A-A17A-599A2F340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6" y="1420191"/>
            <a:ext cx="3121152" cy="2075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8C761A-5F5E-4B32-8F2F-557B32E8F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5055"/>
            <a:ext cx="3237784" cy="2008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166AE0-B818-4934-9331-D1CEB2C3D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55548"/>
            <a:ext cx="2698030" cy="2474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51E144-4E63-4092-BD2E-6710E0810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456384" cy="2207210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81B13AD-B52A-4F13-8692-0250BFA104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109B3-0C37-4802-B867-940EC9CD6D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2484120"/>
            <a:ext cx="3073504" cy="23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96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A2AAF9-FA2E-430C-9E8B-3CEF07AFEE11}"/>
              </a:ext>
            </a:extLst>
          </p:cNvPr>
          <p:cNvSpPr txBox="1"/>
          <p:nvPr/>
        </p:nvSpPr>
        <p:spPr>
          <a:xfrm>
            <a:off x="4211960" y="26064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Literacy strategies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8E9E9-2ECD-4E56-9084-79AA9B1E0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104117" cy="30780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4F553B-F9DE-4B16-BBBD-87E871834AF6}"/>
              </a:ext>
            </a:extLst>
          </p:cNvPr>
          <p:cNvSpPr/>
          <p:nvPr/>
        </p:nvSpPr>
        <p:spPr>
          <a:xfrm>
            <a:off x="467544" y="260648"/>
            <a:ext cx="3672408" cy="5760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Cloze Pro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236817-EC3F-4E60-81D3-95C06247B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329444"/>
            <a:ext cx="3672408" cy="2339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FE1E8E-94AF-41C2-A598-28C3BAFBE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600400" cy="460851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C6672D-FBC4-4440-A481-12CA5728E5FD}"/>
              </a:ext>
            </a:extLst>
          </p:cNvPr>
          <p:cNvSpPr/>
          <p:nvPr/>
        </p:nvSpPr>
        <p:spPr>
          <a:xfrm>
            <a:off x="4860032" y="5949280"/>
            <a:ext cx="3672408" cy="5760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Scaffolding 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9574AC-2ECB-41D2-8485-1A06A26BBC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  <p:extLst>
      <p:ext uri="{BB962C8B-B14F-4D97-AF65-F5344CB8AC3E}">
        <p14:creationId xmlns:p14="http://schemas.microsoft.com/office/powerpoint/2010/main" val="3371119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625B1-C2A6-4A72-9066-59830F5FE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0224"/>
            <a:ext cx="2920064" cy="3893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935188-26A5-4CCD-B50C-72B4E5495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1681"/>
            <a:ext cx="3574070" cy="32370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74044DA-1C36-4C03-896B-F1D64929185F}"/>
              </a:ext>
            </a:extLst>
          </p:cNvPr>
          <p:cNvSpPr/>
          <p:nvPr/>
        </p:nvSpPr>
        <p:spPr>
          <a:xfrm>
            <a:off x="5803759" y="4437112"/>
            <a:ext cx="2262680" cy="1828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Acknowledge fatigue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7A746E-EDD7-4CBC-8954-3B1A43B733A7}"/>
              </a:ext>
            </a:extLst>
          </p:cNvPr>
          <p:cNvSpPr/>
          <p:nvPr/>
        </p:nvSpPr>
        <p:spPr>
          <a:xfrm>
            <a:off x="1445224" y="332656"/>
            <a:ext cx="2118664" cy="1828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Independent work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7F7EAD2-8869-4C26-AA9C-032C378343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  <p:extLst>
      <p:ext uri="{BB962C8B-B14F-4D97-AF65-F5344CB8AC3E}">
        <p14:creationId xmlns:p14="http://schemas.microsoft.com/office/powerpoint/2010/main" val="1306792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D1C6-0E51-4896-89CC-80014C18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20688"/>
            <a:ext cx="7543800" cy="936104"/>
          </a:xfrm>
        </p:spPr>
        <p:txBody>
          <a:bodyPr/>
          <a:lstStyle/>
          <a:p>
            <a:pPr algn="ctr"/>
            <a:r>
              <a:rPr lang="en-GB" dirty="0"/>
              <a:t>Spellings/ Times Tables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58071-C855-451D-94DB-3B61EC3C4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84" y="1556792"/>
            <a:ext cx="6660232" cy="426254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10B9-7758-49E9-80C5-7E1334BE7A1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  <p:extLst>
      <p:ext uri="{BB962C8B-B14F-4D97-AF65-F5344CB8AC3E}">
        <p14:creationId xmlns:p14="http://schemas.microsoft.com/office/powerpoint/2010/main" val="4019782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Use ICT !!!!!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App’s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Keyboard Skills 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35851-457D-4FA4-A2DA-AC1C902EA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48"/>
            <a:ext cx="3546324" cy="1991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D70180-AB16-49A4-9D83-0262F3757686}"/>
              </a:ext>
            </a:extLst>
          </p:cNvPr>
          <p:cNvSpPr txBox="1"/>
          <p:nvPr/>
        </p:nvSpPr>
        <p:spPr>
          <a:xfrm flipH="1">
            <a:off x="5693434" y="2564904"/>
            <a:ext cx="240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Snaptype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4BBD81-191A-4214-A59C-734CA3F20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206304" cy="2403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481EB1-11DD-469B-9E8F-8313A76F858D}"/>
              </a:ext>
            </a:extLst>
          </p:cNvPr>
          <p:cNvSpPr txBox="1"/>
          <p:nvPr/>
        </p:nvSpPr>
        <p:spPr>
          <a:xfrm rot="12046305">
            <a:off x="2251462" y="3419648"/>
            <a:ext cx="97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75984-3AEE-42E1-B332-40BBBC705BE1}"/>
              </a:ext>
            </a:extLst>
          </p:cNvPr>
          <p:cNvSpPr txBox="1"/>
          <p:nvPr/>
        </p:nvSpPr>
        <p:spPr>
          <a:xfrm rot="10800000" flipV="1">
            <a:off x="1619672" y="57149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Story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CF4677-19BE-435A-81A0-3ED603B55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4" y="3078965"/>
            <a:ext cx="3672408" cy="2635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8CE007-2212-4991-A6D3-43E6DE8FDCD9}"/>
              </a:ext>
            </a:extLst>
          </p:cNvPr>
          <p:cNvSpPr txBox="1"/>
          <p:nvPr/>
        </p:nvSpPr>
        <p:spPr>
          <a:xfrm>
            <a:off x="5652120" y="487671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9C47E5-825D-4A4A-BCA6-0F402A5410CB}"/>
              </a:ext>
            </a:extLst>
          </p:cNvPr>
          <p:cNvSpPr txBox="1"/>
          <p:nvPr/>
        </p:nvSpPr>
        <p:spPr>
          <a:xfrm>
            <a:off x="5220072" y="589681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Clicker sentences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932893A-55C3-4F7A-BB36-F0500C1215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351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689E4-E8CF-4E30-A95A-83437859F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779912" cy="2127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BEB261-E6B2-4D89-AFEC-F9B6C3CA1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4" y="3179296"/>
            <a:ext cx="4612461" cy="2921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C787A-9C54-4159-948C-C3A5F8E55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176464" cy="3624064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272B95-750E-4FB9-874B-1336DEB291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644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20891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Life at School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Quiet space</a:t>
            </a:r>
          </a:p>
          <a:p>
            <a:r>
              <a:rPr lang="en-GB" sz="2000" dirty="0"/>
              <a:t>Time out</a:t>
            </a:r>
          </a:p>
          <a:p>
            <a:r>
              <a:rPr lang="en-GB" sz="2000" dirty="0"/>
              <a:t>Sensory needs</a:t>
            </a:r>
          </a:p>
          <a:p>
            <a:r>
              <a:rPr lang="en-GB" sz="2000" dirty="0"/>
              <a:t>Seating – ICT/ DT</a:t>
            </a:r>
          </a:p>
          <a:p>
            <a:r>
              <a:rPr lang="en-GB" sz="2000" dirty="0"/>
              <a:t>Diagrams and maps- print out and annotate</a:t>
            </a:r>
          </a:p>
          <a:p>
            <a:r>
              <a:rPr lang="en-GB" sz="2000" dirty="0"/>
              <a:t>Signpost to Films/ TV programmes -&gt; whole picture</a:t>
            </a:r>
          </a:p>
          <a:p>
            <a:r>
              <a:rPr lang="en-GB" sz="2000" dirty="0"/>
              <a:t>Email homework </a:t>
            </a:r>
          </a:p>
          <a:p>
            <a:r>
              <a:rPr lang="en-GB" sz="2000" dirty="0"/>
              <a:t>Extra time V organisational help</a:t>
            </a:r>
          </a:p>
          <a:p>
            <a:r>
              <a:rPr lang="en-GB" sz="2000" dirty="0"/>
              <a:t>Step by step instructions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CB044-999F-4CD5-85D1-4BD135A87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52939"/>
            <a:ext cx="3609389" cy="24035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D0B6F-3F64-4E02-8B52-10E9B7F7D1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274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6D7C2-1706-4B0D-A82F-B6182E8D0028}"/>
              </a:ext>
            </a:extLst>
          </p:cNvPr>
          <p:cNvSpPr/>
          <p:nvPr/>
        </p:nvSpPr>
        <p:spPr>
          <a:xfrm rot="10800000" flipV="1">
            <a:off x="467544" y="470506"/>
            <a:ext cx="30243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P.E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53224-EF26-4474-8E65-C949AC3D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80928"/>
            <a:ext cx="6112971" cy="3820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BF393-EE58-40AD-BE01-D2A917330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24" y="203800"/>
            <a:ext cx="4146144" cy="207307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8A813-B7D5-4A8B-8ED1-5E25493C6D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50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C8DDF-B254-46EE-8CCF-CDA8232BA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896544" cy="569694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50061-D46B-4072-A005-2C3EEE9B61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408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1C0D8B-7A02-44FB-B1C4-02826951F756}"/>
              </a:ext>
            </a:extLst>
          </p:cNvPr>
          <p:cNvSpPr/>
          <p:nvPr/>
        </p:nvSpPr>
        <p:spPr>
          <a:xfrm>
            <a:off x="2498357" y="692696"/>
            <a:ext cx="4521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School trips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76764-9FCD-467C-8279-40F03A1B5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6629333" cy="3480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3AB8C-9E64-4988-A7F7-CEB12C95BD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017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D83C4D-F02B-4CCA-9847-C9054575C7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19584-575E-4235-89ED-F070C64BC9BA}"/>
              </a:ext>
            </a:extLst>
          </p:cNvPr>
          <p:cNvSpPr/>
          <p:nvPr/>
        </p:nvSpPr>
        <p:spPr>
          <a:xfrm>
            <a:off x="2209818" y="1052736"/>
            <a:ext cx="48104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Personal Care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46938-851D-4C5B-BC71-A040E8A20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463079" cy="3577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009C00-9CCC-4F24-9556-9BFB04C89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08894"/>
            <a:ext cx="2809875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788046-E0D0-4950-BACC-A43188B88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25028"/>
            <a:ext cx="3036366" cy="18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26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CC82C9-BF36-408D-B8D9-297AC0CC6665}"/>
              </a:ext>
            </a:extLst>
          </p:cNvPr>
          <p:cNvSpPr/>
          <p:nvPr/>
        </p:nvSpPr>
        <p:spPr>
          <a:xfrm>
            <a:off x="899593" y="692696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Secondary School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412ED-BB77-4EE9-85AF-F21BDAD6D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86" y="1694555"/>
            <a:ext cx="5842205" cy="438165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76BF-2434-4158-8CAE-C5420499C3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714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0FD0F-63B6-4CB7-B6AE-43ED4699FCCC}"/>
              </a:ext>
            </a:extLst>
          </p:cNvPr>
          <p:cNvSpPr txBox="1"/>
          <p:nvPr/>
        </p:nvSpPr>
        <p:spPr>
          <a:xfrm>
            <a:off x="827584" y="1700808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Electric Chair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Careful Transition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 group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Social Times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use an LSA o</a:t>
            </a:r>
            <a:r>
              <a:rPr lang="en-US" sz="4000" dirty="0"/>
              <a:t>r not!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Accepting you need help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CB3F9-FFCC-403A-9EE9-283B8A0883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974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DE1FC-525F-476E-B98B-C27407F2E8FE}"/>
              </a:ext>
            </a:extLst>
          </p:cNvPr>
          <p:cNvSpPr txBox="1"/>
          <p:nvPr/>
        </p:nvSpPr>
        <p:spPr>
          <a:xfrm>
            <a:off x="251520" y="260648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Yrs</a:t>
            </a:r>
            <a:r>
              <a:rPr lang="en-US" sz="3600" dirty="0"/>
              <a:t> 7-11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Expectation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voice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Pacing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Replacing a GCSE subje</a:t>
            </a:r>
            <a:r>
              <a:rPr lang="en-US" sz="3600" dirty="0"/>
              <a:t>ct with time to do Homework or Revision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passions – life long learner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Let Students led in their access to learning </a:t>
            </a: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D41B0E-56CA-409B-832A-2BB4A67163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169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894085-DFC5-414A-96EC-A7C668FA2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8322"/>
            <a:ext cx="3312368" cy="5549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54E88-EE30-41D1-9E80-169F27D44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4209"/>
            <a:ext cx="3096344" cy="548254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D9DB6-F814-43A0-A48F-501E7666F7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427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41EE1-C84B-446E-B12D-9AD23DB0B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3202046" cy="3068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BEBF1-136F-456B-ADDA-9EF782384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40"/>
            <a:ext cx="2520280" cy="3021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301CD-D5F8-4401-89B0-EB82EF594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2506772" cy="3075608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71630E1-F8A1-4A78-8DE0-AAF3B33A48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49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377CD-1B63-4431-A025-6434AEC87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588224" cy="3334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A466B-C42E-4FC0-9E60-317B33041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5760640" cy="2664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1B0FB-6E81-4DA7-BDB1-592819784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08920"/>
            <a:ext cx="4464496" cy="188465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76FB2-71DC-4D81-8432-01303DB4A0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266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B3E232-6295-4011-8F50-212161B12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332656"/>
            <a:ext cx="6120680" cy="3252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79F255-A3AE-4949-8EA3-3A7DDAD59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4" y="3789040"/>
            <a:ext cx="5508612" cy="289471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C3A2479-A193-4B91-94D5-50635B652A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563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AFA20-1BD1-4E47-8460-9577C420E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45865"/>
            <a:ext cx="7740352" cy="53662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A397D-D1D7-49EA-8F69-CA1069D0C2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19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548680"/>
            <a:ext cx="9145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GB" sz="2000" dirty="0"/>
              <a:t>I  trained at Birmingham University over 30 </a:t>
            </a:r>
            <a:r>
              <a:rPr lang="en-GB" sz="2000" dirty="0" err="1"/>
              <a:t>yrs</a:t>
            </a:r>
            <a:r>
              <a:rPr lang="en-GB" sz="2000" dirty="0"/>
              <a:t> ago studying a SEN degree </a:t>
            </a:r>
          </a:p>
          <a:p>
            <a:pPr marL="285750" indent="-285750" algn="ctr">
              <a:buFont typeface="Arial" charset="0"/>
              <a:buChar char="•"/>
            </a:pPr>
            <a:endParaRPr lang="en-GB" sz="2000" dirty="0"/>
          </a:p>
          <a:p>
            <a:pPr marL="285750" indent="-285750" algn="ctr">
              <a:buFont typeface="Arial" charset="0"/>
              <a:buChar char="•"/>
            </a:pPr>
            <a:r>
              <a:rPr lang="en-GB" sz="2000" dirty="0"/>
              <a:t>Been working over 30 </a:t>
            </a:r>
            <a:r>
              <a:rPr lang="en-GB" sz="2000" dirty="0" err="1"/>
              <a:t>yrs</a:t>
            </a:r>
            <a:r>
              <a:rPr lang="en-GB" sz="2000" dirty="0"/>
              <a:t> with Students with complex SEND needs, specialising in medical and physical needs </a:t>
            </a:r>
          </a:p>
          <a:p>
            <a:pPr marL="285750" indent="-285750" algn="ctr">
              <a:buFont typeface="Arial" charset="0"/>
              <a:buChar char="•"/>
            </a:pPr>
            <a:endParaRPr lang="en-GB" sz="2000" dirty="0"/>
          </a:p>
          <a:p>
            <a:pPr marL="285750" indent="-285750" algn="ctr">
              <a:buFont typeface="Arial" charset="0"/>
              <a:buChar char="•"/>
            </a:pPr>
            <a:r>
              <a:rPr lang="en-GB" sz="2000" dirty="0"/>
              <a:t>I have worked and taught in Mainstream and Special Schools</a:t>
            </a:r>
          </a:p>
          <a:p>
            <a:pPr marL="285750" indent="-285750" algn="ctr">
              <a:buFont typeface="Arial" charset="0"/>
              <a:buChar char="•"/>
            </a:pPr>
            <a:endParaRPr lang="en-GB" sz="2000" dirty="0"/>
          </a:p>
          <a:p>
            <a:pPr marL="285750" indent="-285750" algn="ctr">
              <a:buFont typeface="Arial" charset="0"/>
              <a:buChar char="•"/>
            </a:pPr>
            <a:r>
              <a:rPr lang="en-GB" sz="2000" dirty="0"/>
              <a:t>Been Head of Lower School in a Special School </a:t>
            </a:r>
          </a:p>
          <a:p>
            <a:pPr marL="285750" indent="-285750" algn="ctr">
              <a:buFont typeface="Arial" charset="0"/>
              <a:buChar char="•"/>
            </a:pPr>
            <a:endParaRPr lang="en-GB" sz="2000" dirty="0"/>
          </a:p>
          <a:p>
            <a:pPr marL="285750" indent="-285750" algn="ctr">
              <a:buFont typeface="Arial" charset="0"/>
              <a:buChar char="•"/>
            </a:pPr>
            <a:r>
              <a:rPr lang="en-GB" sz="2000" dirty="0"/>
              <a:t>Set up an Outreach Service 20yrs ago, that now supports over a 100 schools </a:t>
            </a:r>
          </a:p>
          <a:p>
            <a:pPr marL="285750" indent="-285750" algn="ctr">
              <a:buFont typeface="Arial" charset="0"/>
              <a:buChar char="•"/>
            </a:pPr>
            <a:endParaRPr lang="en-GB" sz="2000" dirty="0"/>
          </a:p>
          <a:p>
            <a:pPr marL="285750" indent="-285750" algn="ctr">
              <a:buFont typeface="Arial" charset="0"/>
              <a:buChar char="•"/>
            </a:pPr>
            <a:r>
              <a:rPr lang="en-GB" sz="2000" dirty="0"/>
              <a:t>I manage 3 LEA SEND Services including a PD Team and Specialist ICT Service supporting students who need very bespoke access</a:t>
            </a:r>
          </a:p>
          <a:p>
            <a:pPr marL="285750" indent="-285750" algn="ctr">
              <a:buFont typeface="Arial" charset="0"/>
              <a:buChar char="•"/>
            </a:pPr>
            <a:endParaRPr lang="en-GB" sz="2000" dirty="0"/>
          </a:p>
          <a:p>
            <a:pPr marL="285750" indent="-285750" algn="ctr">
              <a:buFont typeface="Arial" charset="0"/>
              <a:buChar char="•"/>
            </a:pPr>
            <a:r>
              <a:rPr lang="en-GB" dirty="0"/>
              <a:t>PD Net Ambassador for the UK </a:t>
            </a:r>
          </a:p>
          <a:p>
            <a:pPr marL="285750" indent="-285750" algn="ctr">
              <a:buFont typeface="Arial" charset="0"/>
              <a:buChar char="•"/>
            </a:pPr>
            <a:endParaRPr lang="en-GB" dirty="0"/>
          </a:p>
          <a:p>
            <a:pPr marL="285750" indent="-285750" algn="ctr">
              <a:buFont typeface="Arial" charset="0"/>
              <a:buChar char="•"/>
            </a:pPr>
            <a:r>
              <a:rPr lang="en-GB" dirty="0"/>
              <a:t>Mum to a wonderful 17yr old  daughter who has an </a:t>
            </a:r>
            <a:r>
              <a:rPr lang="en-GB"/>
              <a:t>EHC </a:t>
            </a:r>
            <a:endParaRPr lang="en-GB" dirty="0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F3FE17-C5A8-4A5F-AB34-E2F545E77D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92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4A1AB-FFD2-4AB2-B457-3FB10426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812360" cy="60486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FDC7-B3D1-4EC4-AFAD-0A5DDF0A6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778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004E6-A702-4B37-A85D-A5DFC08E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6" y="476672"/>
            <a:ext cx="8684548" cy="56166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D3F59-1776-4161-8BF7-C89CDC352F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506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9C4D8C-BCFB-41CB-9002-E58DC435C4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9E597-2632-46BF-A3B0-20927B28ED2A}"/>
              </a:ext>
            </a:extLst>
          </p:cNvPr>
          <p:cNvSpPr txBox="1"/>
          <p:nvPr/>
        </p:nvSpPr>
        <p:spPr>
          <a:xfrm>
            <a:off x="539552" y="1340769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Extra time in exams </a:t>
            </a:r>
          </a:p>
          <a:p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200" dirty="0"/>
              <a:t>Scribe in lessons </a:t>
            </a:r>
          </a:p>
          <a:p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200" dirty="0"/>
              <a:t>Rest breaks </a:t>
            </a:r>
          </a:p>
          <a:p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200" dirty="0"/>
              <a:t>Alternative PE curriculum /Physio</a:t>
            </a:r>
          </a:p>
          <a:p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3200" dirty="0"/>
              <a:t>Help to eat lunch 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74CBF-88F6-4211-897D-6AFE664F7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4335237" cy="30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1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64" y="332656"/>
            <a:ext cx="7848872" cy="56473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20017-07B9-489F-B9A7-F50CDD8F53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490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4D8B0-63CF-4EEC-B01E-EC2FF7AC1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82" y="776114"/>
            <a:ext cx="8489235" cy="53057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B9AAC-7C6C-4C4E-BD48-AE50A0B80F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720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69EDA8-0EEB-4348-B0FD-0ECD7D34A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920130"/>
            <a:ext cx="8028384" cy="501774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C9607-05A7-44DF-8D47-C5ACBB2818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242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A31BA-332A-4AA4-B6B9-9C2DA2BD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14" y="956134"/>
            <a:ext cx="7913171" cy="494573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22567-350E-405E-9129-B7E61B35BD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123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124C5-FFA7-44E3-AE84-A217EDF25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532440" cy="53327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26FCC-76DD-495E-A600-C66BD3DD0E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3383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2C5F24-4E5E-46E2-8B4C-EC3D20AE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2652"/>
            <a:ext cx="7380312" cy="461269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E57E9-284B-4414-959F-1D304D0C02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369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AE1E4-4770-4255-8C8F-103ED5239ACE}"/>
              </a:ext>
            </a:extLst>
          </p:cNvPr>
          <p:cNvSpPr txBox="1"/>
          <p:nvPr/>
        </p:nvSpPr>
        <p:spPr>
          <a:xfrm>
            <a:off x="323528" y="2499360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www.redbridgeserc.org</a:t>
            </a:r>
            <a:endParaRPr lang="en-US" sz="4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4400" dirty="0"/>
          </a:p>
          <a:p>
            <a:pPr algn="ctr"/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clair.warner@redbridge.gov.uk</a:t>
            </a:r>
            <a:r>
              <a:rPr lang="en-US" sz="4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C1146-2F78-4166-9FFE-27D555E4D0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72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696744" cy="53627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7DE34-0B52-440D-9298-B9C01D8B0A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738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32" y="332656"/>
            <a:ext cx="4204535" cy="381642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/>
              <a:t>Hi Mum, in case you missed me last time  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4390B-D81B-4C0E-9B93-B88251E7E0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  <p:extLst>
      <p:ext uri="{BB962C8B-B14F-4D97-AF65-F5344CB8AC3E}">
        <p14:creationId xmlns:p14="http://schemas.microsoft.com/office/powerpoint/2010/main" val="1235526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682F-245D-447C-97FF-92E27DBE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B3D57-A4A8-46B4-A5C5-C01F3073E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620688"/>
            <a:ext cx="4064000" cy="4064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E2E2B-5945-4A5B-8436-82522576FC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</p:spTree>
    <p:extLst>
      <p:ext uri="{BB962C8B-B14F-4D97-AF65-F5344CB8AC3E}">
        <p14:creationId xmlns:p14="http://schemas.microsoft.com/office/powerpoint/2010/main" val="176802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F3C10-3B7D-4919-B1F9-47BDE86008CE}"/>
              </a:ext>
            </a:extLst>
          </p:cNvPr>
          <p:cNvSpPr txBox="1"/>
          <p:nvPr/>
        </p:nvSpPr>
        <p:spPr>
          <a:xfrm>
            <a:off x="899592" y="908720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Currently supporting Students in;</a:t>
            </a:r>
          </a:p>
          <a:p>
            <a:pPr marL="285750" indent="-285750">
              <a:buFontTx/>
              <a:buChar char="-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Nursery  </a:t>
            </a:r>
            <a:r>
              <a:rPr lang="en-US" sz="2800" dirty="0"/>
              <a:t>(age 2,3,4)</a:t>
            </a:r>
          </a:p>
          <a:p>
            <a:pPr marL="285750" indent="-285750">
              <a:buFontTx/>
              <a:buChar char="-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Reception and Early Years </a:t>
            </a:r>
          </a:p>
          <a:p>
            <a:pPr marL="285750" indent="-285750">
              <a:buFontTx/>
              <a:buChar char="-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Infant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Junior </a:t>
            </a:r>
          </a:p>
          <a:p>
            <a:pPr marL="285750" indent="-285750">
              <a:buFontTx/>
              <a:buChar char="-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As from Sept 2019- College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F3A1B-AF51-4EAA-A540-9AB5661DB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3096344" cy="47525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5F3D6-8651-4498-8281-CC4283D3B9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14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548" y="908720"/>
            <a:ext cx="8568952" cy="712440"/>
          </a:xfrm>
        </p:spPr>
        <p:txBody>
          <a:bodyPr/>
          <a:lstStyle/>
          <a:p>
            <a:r>
              <a:rPr lang="en-GB" dirty="0"/>
              <a:t>Over the next hour, I will…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4464496" cy="446449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dirty="0"/>
              <a:t>Look at ‘reasonable adjustments’ we are asking for in School, and what level of support does this require- I.E.P or EHC 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BF3E43-243C-4251-B3C1-87649816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A4E2D4-DF60-4085-BA78-00624CDBA78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273425" cy="3870227"/>
          </a:xfrm>
        </p:spPr>
      </p:pic>
    </p:spTree>
    <p:extLst>
      <p:ext uri="{BB962C8B-B14F-4D97-AF65-F5344CB8AC3E}">
        <p14:creationId xmlns:p14="http://schemas.microsoft.com/office/powerpoint/2010/main" val="279006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F3C10-3B7D-4919-B1F9-47BDE86008CE}"/>
              </a:ext>
            </a:extLst>
          </p:cNvPr>
          <p:cNvSpPr txBox="1"/>
          <p:nvPr/>
        </p:nvSpPr>
        <p:spPr>
          <a:xfrm>
            <a:off x="899592" y="908720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Currently supporting Students in;</a:t>
            </a:r>
          </a:p>
          <a:p>
            <a:pPr marL="285750" indent="-285750">
              <a:buFontTx/>
              <a:buChar char="-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Nursery  </a:t>
            </a:r>
            <a:r>
              <a:rPr lang="en-US" sz="2800" dirty="0"/>
              <a:t>(age 2,3,4)</a:t>
            </a:r>
          </a:p>
          <a:p>
            <a:pPr marL="285750" indent="-285750">
              <a:buFontTx/>
              <a:buChar char="-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Reception and Early Years </a:t>
            </a:r>
          </a:p>
          <a:p>
            <a:pPr marL="285750" indent="-285750">
              <a:buFontTx/>
              <a:buChar char="-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Infant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Junior </a:t>
            </a:r>
          </a:p>
          <a:p>
            <a:pPr marL="285750" indent="-285750">
              <a:buFontTx/>
              <a:buChar char="-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As from Sept 2019- College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F3A1B-AF51-4EAA-A540-9AB5661DB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3096344" cy="47525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5F3D6-8651-4498-8281-CC4283D3B9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38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E8D006-100E-4CA2-B484-5CF59FF948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© Clair Warner  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C5721C-8B84-4E2B-861C-66ABB3FFA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53500"/>
              </p:ext>
            </p:extLst>
          </p:nvPr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1432695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77731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I.E.P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E.H.C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0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               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20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                 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7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              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34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               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54857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6439B-2406-40EE-81C1-B031402615E5}"/>
              </a:ext>
            </a:extLst>
          </p:cNvPr>
          <p:cNvSpPr/>
          <p:nvPr/>
        </p:nvSpPr>
        <p:spPr>
          <a:xfrm>
            <a:off x="2483768" y="4005064"/>
            <a:ext cx="424847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Families/ Carers </a:t>
            </a:r>
          </a:p>
        </p:txBody>
      </p:sp>
    </p:spTree>
    <p:extLst>
      <p:ext uri="{BB962C8B-B14F-4D97-AF65-F5344CB8AC3E}">
        <p14:creationId xmlns:p14="http://schemas.microsoft.com/office/powerpoint/2010/main" val="3330902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496</TotalTime>
  <Words>776</Words>
  <Application>Microsoft Office PowerPoint</Application>
  <PresentationFormat>On-screen Show (4:3)</PresentationFormat>
  <Paragraphs>204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Palatino Linotype</vt:lpstr>
      <vt:lpstr>Wingdings</vt:lpstr>
      <vt:lpstr>Elemental</vt:lpstr>
      <vt:lpstr>To EHC or not EHC …that is the question? </vt:lpstr>
      <vt:lpstr> </vt:lpstr>
      <vt:lpstr>PowerPoint Presentation</vt:lpstr>
      <vt:lpstr>PowerPoint Presentation</vt:lpstr>
      <vt:lpstr>PowerPoint Presentation</vt:lpstr>
      <vt:lpstr>PowerPoint Presentation</vt:lpstr>
      <vt:lpstr>Over the next hour, I will…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Fine Motor Support</vt:lpstr>
      <vt:lpstr>PowerPoint Presentation</vt:lpstr>
      <vt:lpstr>Adapted paper/ techniques  </vt:lpstr>
      <vt:lpstr>Sloped board</vt:lpstr>
      <vt:lpstr>DIY pencil grip</vt:lpstr>
      <vt:lpstr>A little bit of extra help….</vt:lpstr>
      <vt:lpstr>Useful strategies to consider </vt:lpstr>
      <vt:lpstr>PowerPoint Presentation</vt:lpstr>
      <vt:lpstr>PowerPoint Presentation</vt:lpstr>
      <vt:lpstr>Spellings/ Times Tables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 Mum, in case you missed me last time  !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‘do’ School !</dc:title>
  <dc:creator>SERC</dc:creator>
  <cp:lastModifiedBy>Clair Warner</cp:lastModifiedBy>
  <cp:revision>57</cp:revision>
  <dcterms:created xsi:type="dcterms:W3CDTF">2019-11-12T17:16:06Z</dcterms:created>
  <dcterms:modified xsi:type="dcterms:W3CDTF">2019-11-14T17:35:28Z</dcterms:modified>
</cp:coreProperties>
</file>