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102d04093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102d04093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116f73b15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116f73b15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116f73b15e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116f73b15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116f73b15e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116f73b15e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116f73b15e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116f73b15e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102d04093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102d04093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116f73b15e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116f73b15e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102d04093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102d04093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102d040931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102d040931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102d040931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102d040931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116f7168b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116f7168b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116f73b15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116f73b15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116f73b15e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116f73b15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7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